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0906125" cy="7772400"/>
  <p:notesSz cx="7772400" cy="109061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150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16116" y="-86162"/>
            <a:ext cx="9236922" cy="7943753"/>
            <a:chOff x="2316116" y="-86162"/>
            <a:chExt cx="9236922" cy="79437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6116" y="-86162"/>
              <a:ext cx="9236922" cy="79437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0073" y="3096854"/>
            <a:ext cx="3873536" cy="7946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6577" y="4545701"/>
            <a:ext cx="2981940" cy="685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94733" y="735210"/>
            <a:ext cx="6983207" cy="6005558"/>
            <a:chOff x="7494733" y="735210"/>
            <a:chExt cx="6983207" cy="60055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94733" y="735210"/>
              <a:ext cx="6983207" cy="60055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5986" y="871773"/>
            <a:ext cx="1334065" cy="294429"/>
            <a:chOff x="265986" y="871773"/>
            <a:chExt cx="1334065" cy="294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86" y="871773"/>
              <a:ext cx="1334065" cy="294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263" y="373433"/>
            <a:ext cx="1490209" cy="7280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36294" y="0"/>
            <a:ext cx="3268468" cy="2361167"/>
            <a:chOff x="7636294" y="0"/>
            <a:chExt cx="3268468" cy="23611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6294" y="0"/>
              <a:ext cx="3268468" cy="23611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7000" y="1123681"/>
            <a:ext cx="3487995" cy="5414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5404" y="2192413"/>
            <a:ext cx="7490858" cy="5202736"/>
            <a:chOff x="255404" y="2192413"/>
            <a:chExt cx="7490858" cy="52027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255404" y="2192413"/>
              <a:ext cx="7490858" cy="52027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89362" y="5757606"/>
            <a:ext cx="2325469" cy="1288158"/>
            <a:chOff x="5189362" y="5757606"/>
            <a:chExt cx="2325469" cy="12881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89362" y="5757606"/>
              <a:ext cx="2325469" cy="12881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50929" y="2700529"/>
            <a:ext cx="1699809" cy="825397"/>
            <a:chOff x="3150929" y="2700529"/>
            <a:chExt cx="1699809" cy="8253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0929" y="2700529"/>
              <a:ext cx="1699809" cy="8253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04813" y="4065608"/>
            <a:ext cx="2309333" cy="1206349"/>
            <a:chOff x="1504813" y="4065608"/>
            <a:chExt cx="2309333" cy="12063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4813" y="4065608"/>
              <a:ext cx="2309333" cy="12063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5986" y="871773"/>
            <a:ext cx="1334065" cy="294429"/>
            <a:chOff x="265986" y="871773"/>
            <a:chExt cx="1334065" cy="294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86" y="871773"/>
              <a:ext cx="1334065" cy="294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263" y="373433"/>
            <a:ext cx="1458476" cy="8338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2880" y="3885714"/>
            <a:ext cx="5667303" cy="2171057"/>
            <a:chOff x="252880" y="3885714"/>
            <a:chExt cx="5667303" cy="21710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880" y="3885714"/>
              <a:ext cx="5667303" cy="21710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57010" y="4291553"/>
            <a:ext cx="1634423" cy="13007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5986" y="1439736"/>
            <a:ext cx="3065973" cy="1032419"/>
            <a:chOff x="265986" y="1439736"/>
            <a:chExt cx="3065973" cy="10324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986" y="1439736"/>
              <a:ext cx="3065973" cy="10324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0629" y="2488357"/>
            <a:ext cx="2927259" cy="1040143"/>
            <a:chOff x="290629" y="2488357"/>
            <a:chExt cx="2927259" cy="1040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629" y="2488357"/>
              <a:ext cx="2927259" cy="1040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5986" y="871773"/>
            <a:ext cx="1334065" cy="294429"/>
            <a:chOff x="265986" y="871773"/>
            <a:chExt cx="1334065" cy="294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86" y="871773"/>
              <a:ext cx="1334065" cy="294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263" y="373433"/>
            <a:ext cx="1458476" cy="8338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7737" y="1778518"/>
            <a:ext cx="8428053" cy="4898907"/>
            <a:chOff x="277737" y="1778518"/>
            <a:chExt cx="8428053" cy="48989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737" y="1778518"/>
              <a:ext cx="8428053" cy="48989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1906" y="2010887"/>
            <a:ext cx="3119521" cy="9158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91363" y="5175544"/>
            <a:ext cx="3897368" cy="3937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5986" y="871773"/>
            <a:ext cx="1334065" cy="294429"/>
            <a:chOff x="265986" y="871773"/>
            <a:chExt cx="1334065" cy="294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86" y="871773"/>
              <a:ext cx="1334065" cy="294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263" y="373433"/>
            <a:ext cx="1499733" cy="7259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9580" y="2504332"/>
            <a:ext cx="4218413" cy="2745820"/>
            <a:chOff x="-149580" y="2504332"/>
            <a:chExt cx="4218413" cy="27458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49580" y="2504332"/>
              <a:ext cx="4218413" cy="27458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29666" y="2552421"/>
            <a:ext cx="4232886" cy="2664115"/>
            <a:chOff x="3329666" y="2552421"/>
            <a:chExt cx="4232886" cy="26641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329666" y="2552421"/>
              <a:ext cx="4232886" cy="26641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45241" y="2536078"/>
            <a:ext cx="4239577" cy="2703492"/>
            <a:chOff x="6845241" y="2536078"/>
            <a:chExt cx="4239577" cy="27034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845241" y="2536078"/>
              <a:ext cx="4239577" cy="270349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0510" y="6294028"/>
            <a:ext cx="976597" cy="6015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75236" y="6371744"/>
            <a:ext cx="938797" cy="59438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14934" y="6371744"/>
            <a:ext cx="940616" cy="5943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5986" y="871773"/>
            <a:ext cx="1334065" cy="294429"/>
            <a:chOff x="265986" y="871773"/>
            <a:chExt cx="1334065" cy="294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986" y="871773"/>
              <a:ext cx="1334065" cy="294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5263" y="373433"/>
            <a:ext cx="1499733" cy="725933"/>
          </a:xfrm>
          <a:prstGeom prst="rect">
            <a:avLst/>
          </a:prstGeom>
        </p:spPr>
      </p:pic>
      <p:pic>
        <p:nvPicPr>
          <p:cNvPr id="2" name="RCserv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8429" y="1295400"/>
            <a:ext cx="10482262" cy="5939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10607" y="3163352"/>
            <a:ext cx="4056010" cy="13255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36905" y="4199255"/>
            <a:ext cx="3620985" cy="294429"/>
            <a:chOff x="3636905" y="4199255"/>
            <a:chExt cx="3620985" cy="294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6905" y="4199255"/>
              <a:ext cx="3620985" cy="294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77020" y="-1401898"/>
            <a:ext cx="5609046" cy="8804919"/>
            <a:chOff x="6177020" y="-1401898"/>
            <a:chExt cx="5609046" cy="88049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6177020" y="-1401898"/>
              <a:ext cx="5609046" cy="88049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1367" y="2017350"/>
            <a:ext cx="2009847" cy="6677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2113" y="2648342"/>
            <a:ext cx="5107034" cy="42307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1182" y="2706133"/>
            <a:ext cx="1769976" cy="294429"/>
            <a:chOff x="1321182" y="2706133"/>
            <a:chExt cx="1769976" cy="294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1182" y="2706133"/>
              <a:ext cx="1769976" cy="294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5986" y="435907"/>
            <a:ext cx="5157018" cy="730294"/>
            <a:chOff x="265986" y="435907"/>
            <a:chExt cx="5157018" cy="7302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65986" y="871773"/>
              <a:ext cx="5157018" cy="294429"/>
              <a:chOff x="265986" y="871773"/>
              <a:chExt cx="5157018" cy="29442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65986" y="871773"/>
                <a:ext cx="5157018" cy="294429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263" y="373433"/>
              <a:ext cx="5250304" cy="73662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54" y="1586391"/>
            <a:ext cx="5089607" cy="31163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30468" y="2918095"/>
            <a:ext cx="4135851" cy="4662857"/>
            <a:chOff x="5730468" y="2918095"/>
            <a:chExt cx="4135851" cy="466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0468" y="2918095"/>
              <a:ext cx="4135851" cy="466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54480" y="435907"/>
            <a:ext cx="3192590" cy="2376182"/>
            <a:chOff x="6554480" y="435907"/>
            <a:chExt cx="3192590" cy="23761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4480" y="435907"/>
              <a:ext cx="3192590" cy="23761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5986" y="871773"/>
            <a:ext cx="1934766" cy="294429"/>
            <a:chOff x="265986" y="871773"/>
            <a:chExt cx="1934766" cy="294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86" y="871773"/>
              <a:ext cx="1934766" cy="294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264" y="373433"/>
            <a:ext cx="2083656" cy="7375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5664" y="4659442"/>
            <a:ext cx="2948538" cy="18784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52381" y="871773"/>
            <a:ext cx="5276190" cy="6466222"/>
            <a:chOff x="5452381" y="871773"/>
            <a:chExt cx="5276190" cy="646622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452381" y="871773"/>
              <a:ext cx="5276038" cy="6313461"/>
              <a:chOff x="5452381" y="871773"/>
              <a:chExt cx="5276038" cy="631346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452381" y="871773"/>
                <a:ext cx="5276038" cy="631346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257529" y="5732069"/>
              <a:ext cx="986974" cy="1605926"/>
              <a:chOff x="8257529" y="5732069"/>
              <a:chExt cx="986974" cy="160592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57529" y="5732069"/>
                <a:ext cx="986974" cy="160592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376313" y="871773"/>
              <a:ext cx="986974" cy="1605926"/>
              <a:chOff x="7376313" y="871773"/>
              <a:chExt cx="986974" cy="160592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76313" y="871773"/>
                <a:ext cx="986974" cy="160592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65986" y="1661395"/>
            <a:ext cx="5191230" cy="2724934"/>
            <a:chOff x="265986" y="1661395"/>
            <a:chExt cx="5191230" cy="27249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986" y="1661395"/>
              <a:ext cx="5191230" cy="27249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0680" y="393387"/>
            <a:ext cx="3529328" cy="18784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1830" y="2270429"/>
            <a:ext cx="10206500" cy="3763904"/>
            <a:chOff x="361830" y="2270429"/>
            <a:chExt cx="10206500" cy="37639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830" y="2270429"/>
              <a:ext cx="10206500" cy="37639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19829" y="3453968"/>
            <a:ext cx="1089695" cy="1625397"/>
            <a:chOff x="6019829" y="3453968"/>
            <a:chExt cx="1089695" cy="16253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9829" y="3453968"/>
              <a:ext cx="1089695" cy="16253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5986" y="871773"/>
            <a:ext cx="1934766" cy="294429"/>
            <a:chOff x="265986" y="871773"/>
            <a:chExt cx="1934766" cy="294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986" y="871773"/>
              <a:ext cx="1934766" cy="294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5264" y="373433"/>
            <a:ext cx="2083656" cy="7375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4565" y="6419839"/>
            <a:ext cx="4715454" cy="4287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429" y="1437674"/>
            <a:ext cx="10361905" cy="3752381"/>
            <a:chOff x="271429" y="1437674"/>
            <a:chExt cx="10361905" cy="37523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71429" y="1437674"/>
              <a:ext cx="10355292" cy="3751510"/>
              <a:chOff x="271429" y="1437674"/>
              <a:chExt cx="10355292" cy="37515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71429" y="1437674"/>
                <a:ext cx="10355292" cy="37515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550984" y="1726128"/>
              <a:ext cx="7834467" cy="975223"/>
              <a:chOff x="2550984" y="1726128"/>
              <a:chExt cx="7834467" cy="97522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550984" y="1726128"/>
                <a:ext cx="7834467" cy="975223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4565" y="6419839"/>
            <a:ext cx="4828911" cy="4287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8739" y="523017"/>
            <a:ext cx="11422240" cy="5023808"/>
            <a:chOff x="-258739" y="523017"/>
            <a:chExt cx="11422240" cy="50238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8739" y="523017"/>
              <a:ext cx="11422240" cy="50238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643625"/>
            <a:ext cx="831046" cy="700818"/>
            <a:chOff x="0" y="4643625"/>
            <a:chExt cx="831046" cy="700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643625"/>
              <a:ext cx="831046" cy="700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28571" y="3645188"/>
            <a:ext cx="831046" cy="700818"/>
            <a:chOff x="6428571" y="3645188"/>
            <a:chExt cx="831046" cy="700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8571" y="3645188"/>
              <a:ext cx="831046" cy="7008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4565" y="6419839"/>
            <a:ext cx="5285797" cy="6712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90476"/>
            <a:ext cx="7791688" cy="5008342"/>
            <a:chOff x="0" y="790476"/>
            <a:chExt cx="7791688" cy="50083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90476"/>
              <a:ext cx="7791688" cy="50083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7520" y="1962253"/>
            <a:ext cx="5901845" cy="685432"/>
            <a:chOff x="1677520" y="1962253"/>
            <a:chExt cx="5901845" cy="6854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7520" y="1962253"/>
              <a:ext cx="5901845" cy="6854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34908" y="790476"/>
            <a:ext cx="3782923" cy="5163007"/>
            <a:chOff x="8034908" y="790476"/>
            <a:chExt cx="3782923" cy="51630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4908" y="790476"/>
              <a:ext cx="3782923" cy="516300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565" y="6419839"/>
            <a:ext cx="3420892" cy="4560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8572" y="191943"/>
            <a:ext cx="7923810" cy="6285714"/>
            <a:chOff x="188572" y="191943"/>
            <a:chExt cx="7923810" cy="6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88572" y="191943"/>
              <a:ext cx="7916232" cy="6280647"/>
              <a:chOff x="188572" y="191943"/>
              <a:chExt cx="7916232" cy="628064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8572" y="191943"/>
                <a:ext cx="7916232" cy="628064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42052" y="2684727"/>
              <a:ext cx="4595878" cy="1336184"/>
              <a:chOff x="842052" y="2684727"/>
              <a:chExt cx="4595878" cy="133618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42052" y="2684727"/>
                <a:ext cx="4595878" cy="133618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42052" y="5015004"/>
              <a:ext cx="4595878" cy="584832"/>
              <a:chOff x="842052" y="5015004"/>
              <a:chExt cx="4595878" cy="58483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42052" y="5015004"/>
                <a:ext cx="4595878" cy="584832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78230" y="2786887"/>
            <a:ext cx="5195565" cy="10787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AIoT10</cp:lastModifiedBy>
  <cp:revision>2</cp:revision>
  <dcterms:created xsi:type="dcterms:W3CDTF">2023-06-15T16:44:48Z</dcterms:created>
  <dcterms:modified xsi:type="dcterms:W3CDTF">2023-06-15T07:45:42Z</dcterms:modified>
</cp:coreProperties>
</file>